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3" r:id="rId19"/>
    <p:sldId id="664" r:id="rId20"/>
    <p:sldId id="665" r:id="rId21"/>
    <p:sldId id="666" r:id="rId22"/>
    <p:sldId id="662" r:id="rId23"/>
    <p:sldId id="668" r:id="rId24"/>
    <p:sldId id="669" r:id="rId25"/>
    <p:sldId id="670" r:id="rId26"/>
    <p:sldId id="671" r:id="rId27"/>
    <p:sldId id="672" r:id="rId28"/>
    <p:sldId id="673" r:id="rId29"/>
    <p:sldId id="667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3" autoAdjust="0"/>
    <p:restoredTop sz="91497" autoAdjust="0"/>
  </p:normalViewPr>
  <p:slideViewPr>
    <p:cSldViewPr>
      <p:cViewPr varScale="1">
        <p:scale>
          <a:sx n="84" d="100"/>
          <a:sy n="84" d="100"/>
        </p:scale>
        <p:origin x="3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April 27,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2016. 4. 27.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Captioning</a:t>
            </a:r>
            <a:endParaRPr lang="en-US" altLang="ko-KR" sz="3600" dirty="0" smtClean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9090" y="6465228"/>
            <a:ext cx="505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Based on Karpathy’s talk on Image Captioning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49"/>
            <a:ext cx="9144000" cy="51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55"/>
            <a:ext cx="9144000" cy="51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871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52"/>
            <a:ext cx="9144000" cy="50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01"/>
            <a:ext cx="9144000" cy="51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28"/>
            <a:ext cx="9144000" cy="5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88"/>
            <a:ext cx="9144000" cy="51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356"/>
            <a:ext cx="9144000" cy="51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361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6" y="1628800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63"/>
            <a:ext cx="9144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724"/>
            <a:ext cx="9144000" cy="51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39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38"/>
            <a:ext cx="9144000" cy="5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99"/>
            <a:ext cx="9144000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57"/>
            <a:ext cx="9144000" cy="52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249"/>
            <a:ext cx="9144000" cy="52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09"/>
            <a:ext cx="9144000" cy="5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48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04"/>
            <a:ext cx="9144000" cy="52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Image Captioning?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08720"/>
            <a:ext cx="8902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1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379"/>
            <a:ext cx="9144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60"/>
            <a:ext cx="9144000" cy="51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Sentence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81"/>
            <a:ext cx="9144000" cy="45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78"/>
            <a:ext cx="9144000" cy="44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810"/>
            <a:ext cx="9144000" cy="4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306"/>
            <a:ext cx="9144000" cy="44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29"/>
            <a:ext cx="9144000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But not always..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07"/>
            <a:ext cx="9144000" cy="41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Multi-modal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704"/>
            <a:ext cx="9144000" cy="2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8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it Easy?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" y="1723985"/>
            <a:ext cx="9144000" cy="3523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872"/>
            <a:ext cx="9144000" cy="3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Overall Architecture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09588"/>
            <a:ext cx="8788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16100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5" y="1196752"/>
            <a:ext cx="795339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32271</TotalTime>
  <Words>126</Words>
  <Application>Microsoft Macintosh PowerPoint</Application>
  <PresentationFormat>화면 슬라이드 쇼(4:3)</PresentationFormat>
  <Paragraphs>75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Image Captioning?</vt:lpstr>
      <vt:lpstr>Why Image Captioning?</vt:lpstr>
      <vt:lpstr>Multi-modal Learning</vt:lpstr>
      <vt:lpstr>Is it Easy?</vt:lpstr>
      <vt:lpstr>Overall Architecture </vt:lpstr>
      <vt:lpstr>Recurrent Nets </vt:lpstr>
      <vt:lpstr>Language Model?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Training phase</vt:lpstr>
      <vt:lpstr>Training phase</vt:lpstr>
      <vt:lpstr>Training phase</vt:lpstr>
      <vt:lpstr>Training phase</vt:lpstr>
      <vt:lpstr>Training phase</vt:lpstr>
      <vt:lpstr>Training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Image Sentence Datasets</vt:lpstr>
      <vt:lpstr>Transfer learning</vt:lpstr>
      <vt:lpstr>Transfer learning</vt:lpstr>
      <vt:lpstr>Results </vt:lpstr>
      <vt:lpstr>Results</vt:lpstr>
      <vt:lpstr>But not always..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951</cp:revision>
  <dcterms:created xsi:type="dcterms:W3CDTF">2010-03-17T18:05:41Z</dcterms:created>
  <dcterms:modified xsi:type="dcterms:W3CDTF">2016-04-27T06:10:11Z</dcterms:modified>
</cp:coreProperties>
</file>